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presProps.xml" ContentType="application/vnd.openxmlformats-officedocument.presentationml.presProps+xml"/>
  <Override PartName="/ppt/slides/_rels/slide1.xml.rels" ContentType="application/vnd.openxmlformats-package.relationships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presProps" Target="presProps.xml"/>
</Relationships>
</file>

<file path=ppt/media/image1.png>
</file>

<file path=ppt/media/image2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8EBD281-4FDE-464A-8468-EEEA9E95FCB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2955C54-E26D-4652-AC38-2415283088D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9298CB5-69AD-4A1A-97D4-0D79006B9C9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F53969-9193-4FE2-98A0-AFDDE417F59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1E79B2A-33C3-4D41-81C4-BC665EFE413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0DD46E7-5266-4A2F-ABB0-F0CA4411EC1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DA4F762-4CB3-47AC-973F-A8C4C8F4879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9B645EC-84F4-497E-AA93-64547DC60E2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4236707-45FE-48D3-9DDF-13F1EA779D0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A06402D-F7DF-4787-BF02-05B8E9B99DC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6E692A9-D589-4120-89E6-9C276850D58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D0B213-9131-419C-AA12-9E99FAD89A8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595B4BA-744D-45DF-8611-E83692ED9E78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000000"/>
            </a:gs>
            <a:gs pos="100000">
              <a:srgbClr val="cc0000"/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02840" y="365040"/>
            <a:ext cx="10152360" cy="945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 fontScale="42000"/>
          </a:bodyPr>
          <a:p>
            <a:pPr>
              <a:lnSpc>
                <a:spcPct val="90000"/>
              </a:lnSpc>
              <a:buNone/>
            </a:pPr>
            <a:r>
              <a:rPr b="1" i="1" lang="en-US" sz="7300" spc="-1" strike="noStrike">
                <a:solidFill>
                  <a:srgbClr val="ffffff"/>
                </a:solidFill>
                <a:latin typeface="Bahnschrift Condensed"/>
              </a:rPr>
              <a:t>    </a:t>
            </a:r>
            <a:br>
              <a:rPr sz="7300"/>
            </a:br>
            <a:r>
              <a:rPr b="1" i="1" lang="en-US" sz="7300" spc="-1" strike="noStrike">
                <a:solidFill>
                  <a:srgbClr val="ffffff"/>
                </a:solidFill>
                <a:latin typeface="Bahnschrift Condensed"/>
              </a:rPr>
              <a:t>	</a:t>
            </a:r>
            <a:r>
              <a:rPr b="1" i="1" lang="en-US" sz="7300" spc="-1" strike="noStrike">
                <a:solidFill>
                  <a:srgbClr val="ffffff"/>
                </a:solidFill>
                <a:latin typeface="Bahnschrift Condensed"/>
              </a:rPr>
              <a:t> </a:t>
            </a:r>
            <a:r>
              <a:rPr b="1" i="1" lang="en-US" sz="7300" spc="-1" strike="noStrike">
                <a:solidFill>
                  <a:srgbClr val="ffffff"/>
                </a:solidFill>
                <a:latin typeface="Bahnschrift Condensed"/>
              </a:rPr>
              <a:t>2023 Intern  Introductions</a:t>
            </a:r>
            <a:endParaRPr b="0" lang="en-US" sz="7300" spc="-1" strike="noStrike">
              <a:latin typeface="Arial"/>
            </a:endParaRPr>
          </a:p>
        </p:txBody>
      </p:sp>
      <p:graphicFrame>
        <p:nvGraphicFramePr>
          <p:cNvPr id="42" name="Table 14"/>
          <p:cNvGraphicFramePr/>
          <p:nvPr/>
        </p:nvGraphicFramePr>
        <p:xfrm>
          <a:off x="6092640" y="1753200"/>
          <a:ext cx="5873760" cy="4384800"/>
        </p:xfrm>
        <a:graphic>
          <a:graphicData uri="http://schemas.openxmlformats.org/drawingml/2006/table">
            <a:tbl>
              <a:tblPr/>
              <a:tblGrid>
                <a:gridCol w="2936880"/>
                <a:gridCol w="2937240"/>
              </a:tblGrid>
              <a:tr h="49968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alibri"/>
                        </a:rPr>
                        <a:t>Preferred Name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alibri"/>
                        </a:rPr>
                        <a:t>Thomas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000000"/>
                    </a:solidFill>
                  </a:tcPr>
                </a:tc>
              </a:tr>
              <a:tr h="49968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Preferred Pronouns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He/Him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78192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School and Major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Electrical and Computer Engineering @ Oklahoma State University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</a:tr>
              <a:tr h="78192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What is the best book you have read this year?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Dune by Frank Herbert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7484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Internship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Electrical Engineering Intern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</a:tr>
              <a:tr h="44172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Location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Perry, OK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90540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What are you looking forward to most out of your internship?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Learn how the production of electronics gets done in the real world. 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7e7"/>
                    </a:solidFill>
                  </a:tcPr>
                </a:tc>
              </a:tr>
            </a:tbl>
          </a:graphicData>
        </a:graphic>
      </p:graphicFrame>
      <p:pic>
        <p:nvPicPr>
          <p:cNvPr id="43" name="Picture 7" descr=""/>
          <p:cNvPicPr/>
          <p:nvPr/>
        </p:nvPicPr>
        <p:blipFill>
          <a:blip r:embed="rId1"/>
          <a:stretch/>
        </p:blipFill>
        <p:spPr>
          <a:xfrm>
            <a:off x="0" y="5652720"/>
            <a:ext cx="5559480" cy="1204560"/>
          </a:xfrm>
          <a:prstGeom prst="rect">
            <a:avLst/>
          </a:prstGeom>
          <a:ln w="0">
            <a:noFill/>
          </a:ln>
        </p:spPr>
      </p:pic>
      <p:pic>
        <p:nvPicPr>
          <p:cNvPr id="44" name="" descr=""/>
          <p:cNvPicPr/>
          <p:nvPr/>
        </p:nvPicPr>
        <p:blipFill>
          <a:blip r:embed="rId2"/>
          <a:stretch/>
        </p:blipFill>
        <p:spPr>
          <a:xfrm>
            <a:off x="1668600" y="1251000"/>
            <a:ext cx="2446200" cy="4349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2553AC4FBFC44697DB744DC7D7FCF0" ma:contentTypeVersion="9" ma:contentTypeDescription="Create a new document." ma:contentTypeScope="" ma:versionID="0af740049fff53adcef8d6f014f172ad">
  <xsd:schema xmlns:xsd="http://www.w3.org/2001/XMLSchema" xmlns:xs="http://www.w3.org/2001/XMLSchema" xmlns:p="http://schemas.microsoft.com/office/2006/metadata/properties" xmlns:ns2="3072e061-ae0d-4b8f-add0-cf88d17fdb2f" xmlns:ns3="201e59a6-dec6-4b7a-bf4e-931370bdf449" targetNamespace="http://schemas.microsoft.com/office/2006/metadata/properties" ma:root="true" ma:fieldsID="ad81331d3c68cfb6a2ecb80a3e36abba" ns2:_="" ns3:_="">
    <xsd:import namespace="3072e061-ae0d-4b8f-add0-cf88d17fdb2f"/>
    <xsd:import namespace="201e59a6-dec6-4b7a-bf4e-931370bdf449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72e061-ae0d-4b8f-add0-cf88d17fdb2f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4d01a6d4-40ac-41af-8b42-9d278e82099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1e59a6-dec6-4b7a-bf4e-931370bdf449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18e20433-d9cc-4cfd-8fc9-29ecda144c58}" ma:internalName="TaxCatchAll" ma:showField="CatchAllData" ma:web="201e59a6-dec6-4b7a-bf4e-931370bdf44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01e59a6-dec6-4b7a-bf4e-931370bdf449" xsi:nil="true"/>
    <lcf76f155ced4ddcb4097134ff3c332f xmlns="3072e061-ae0d-4b8f-add0-cf88d17fdb2f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039706E7-F9CA-4761-ADAD-63EA08582137}"/>
</file>

<file path=customXml/itemProps2.xml><?xml version="1.0" encoding="utf-8"?>
<ds:datastoreItem xmlns:ds="http://schemas.openxmlformats.org/officeDocument/2006/customXml" ds:itemID="{D1013748-6986-4316-B827-D720BDEE043B}"/>
</file>

<file path=customXml/itemProps3.xml><?xml version="1.0" encoding="utf-8"?>
<ds:datastoreItem xmlns:ds="http://schemas.openxmlformats.org/officeDocument/2006/customXml" ds:itemID="{241E7F1F-7361-4885-8D1C-29AACC704C8A}"/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29</TotalTime>
  <Application>LibreOffice/7.3.7.2$Linux_X86_64 LibreOffice_project/30$Build-2</Application>
  <AppVersion>15.0000</AppVersion>
  <Words>76</Words>
  <Paragraphs>15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2022-03-28T18:48:37Z</dcterms:created>
  <dc:creator>Haley Larson</dc:creator>
  <dc:description/>
  <dc:language>en-US</dc:language>
  <cp:lastModifiedBy/>
  <dcterms:modified xsi:type="dcterms:W3CDTF">2023-04-19T16:52:56Z</dcterms:modified>
  <cp:revision>8</cp:revision>
  <dc:subject/>
  <dc:title>2022 Intern  Introductions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0x010100312553AC4FBFC44697DB744DC7D7FCF0</vt:lpwstr>
  </property>
  <property fmtid="{D5CDD505-2E9C-101B-9397-08002B2CF9AE}" pid="3" name="PresentationFormat">
    <vt:lpwstr>Widescreen</vt:lpwstr>
  </property>
  <property fmtid="{D5CDD505-2E9C-101B-9397-08002B2CF9AE}" pid="4" name="Slides">
    <vt:i4>1</vt:i4>
  </property>
</Properties>
</file>